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河南省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郑州市中原区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第二学期六年级期末试卷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218537"/>
            <a:ext cx="11508246" cy="25705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7188" y="2222726"/>
            <a:ext cx="971456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801" y="3267753"/>
            <a:ext cx="2794126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68896"/>
            <a:ext cx="11445115" cy="41162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418" y="224885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350" y="224885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592" y="764704"/>
            <a:ext cx="10385038" cy="33200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4115332"/>
            <a:ext cx="11526001" cy="24820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154" y="84677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9262" y="84677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5"/>
            <a:ext cx="11517123" cy="20934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57" y="16479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5" y="216176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40" y="273653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945" y="744946"/>
            <a:ext cx="11085167" cy="89018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835" y="1711480"/>
            <a:ext cx="11145314" cy="482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13245"/>
            <a:ext cx="11499368" cy="35118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32" y="175246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55" y="274523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6105"/>
            <a:ext cx="11517123" cy="51091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674" y="103835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4" y="310229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22" y="523589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29161"/>
            <a:ext cx="11517123" cy="313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8797"/>
            <a:ext cx="11521280" cy="500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46916"/>
            <a:ext cx="11534879" cy="56064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875" y="149991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744" y="202242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9715" y="257106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561" y="311100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196752"/>
            <a:ext cx="11521280" cy="42134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49" y="309358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7" y="352030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403410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8" y="453920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83" y="507913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72361"/>
            <a:ext cx="11508246" cy="20126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06" y="179600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637"/>
            <a:ext cx="11508246" cy="48246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657" y="292812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040" y="536652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22154"/>
            <a:ext cx="10432651" cy="294700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4489" y="1021378"/>
            <a:ext cx="4824635" cy="28661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543" y="288457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0961" y="338096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6126" y="385122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50201"/>
            <a:ext cx="11508246" cy="514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3"/>
            <a:ext cx="11517123" cy="32719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0" y="1613126"/>
            <a:ext cx="86589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405" y="1613128"/>
            <a:ext cx="7204283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l="1037" r="1127" b="22888"/>
          <a:stretch/>
        </p:blipFill>
        <p:spPr>
          <a:xfrm>
            <a:off x="363041" y="2104784"/>
            <a:ext cx="11454489" cy="147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73603"/>
            <a:ext cx="11517123" cy="37955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1" y="257977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7" y="352901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30" y="1194699"/>
            <a:ext cx="11532482" cy="34584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43" y="175246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08" y="271040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216" y="373801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46875"/>
            <a:ext cx="11517123" cy="28093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683" y="3515423"/>
            <a:ext cx="10174598" cy="23618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3303" y="2551611"/>
            <a:ext cx="457200" cy="34194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577" y="3091543"/>
            <a:ext cx="457200" cy="3419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5519" y="3657599"/>
            <a:ext cx="457200" cy="34194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5153" y="4223657"/>
            <a:ext cx="457200" cy="3419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7576" y="5268685"/>
            <a:ext cx="457200" cy="34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08850"/>
            <a:ext cx="11517123" cy="412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092080"/>
            <a:ext cx="11543756" cy="46411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114" y="473950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0822" y="476562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530" y="476562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018" y="476562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1390" y="4765629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722" y="5235892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0822" y="5235891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875" y="5235891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609" y="5235891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1390" y="523398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51496"/>
            <a:ext cx="11481613" cy="567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73325"/>
            <a:ext cx="11508246" cy="39838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06" y="172633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46" y="316325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06" y="422569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12</Words>
  <Application>Microsoft Office PowerPoint</Application>
  <PresentationFormat>自定义</PresentationFormat>
  <Paragraphs>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355</cp:revision>
  <dcterms:created xsi:type="dcterms:W3CDTF">2020-11-06T05:24:00Z</dcterms:created>
  <dcterms:modified xsi:type="dcterms:W3CDTF">2025-10-21T08:22:23Z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